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632992D-954A-47A4-806F-AEFDE9E1E25E}" type="datetimeFigureOut">
              <a:rPr lang="es-MX" smtClean="0"/>
              <a:pPr/>
              <a:t>28/06/2013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5A29878-3E5A-4EC1-9681-C8FA9D3937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8062912" cy="936103"/>
          </a:xfrm>
        </p:spPr>
        <p:txBody>
          <a:bodyPr>
            <a:normAutofit fontScale="90000"/>
          </a:bodyPr>
          <a:lstStyle/>
          <a:p>
            <a:r>
              <a:rPr lang="es-MX" sz="3200" b="1" dirty="0" smtClean="0"/>
              <a:t>Familias y participación en la escuela</a:t>
            </a:r>
            <a:endParaRPr lang="es-MX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8062912" cy="4419080"/>
          </a:xfrm>
        </p:spPr>
        <p:txBody>
          <a:bodyPr>
            <a:normAutofit/>
          </a:bodyPr>
          <a:lstStyle/>
          <a:p>
            <a:pPr algn="l"/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Sentidos y significados de la idea de “participación”</a:t>
            </a:r>
          </a:p>
          <a:p>
            <a:pPr algn="l"/>
            <a:endParaRPr lang="es-MX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tener parte en una cosa</a:t>
            </a:r>
          </a:p>
          <a:p>
            <a:pPr algn="l"/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…hacerse presente y ejercer influencia</a:t>
            </a:r>
          </a:p>
          <a:p>
            <a:pPr algn="l"/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desarrollo de sentimientos de pertenencia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080120"/>
          </a:xfrm>
        </p:spPr>
        <p:txBody>
          <a:bodyPr>
            <a:normAutofit/>
          </a:bodyPr>
          <a:lstStyle/>
          <a:p>
            <a:pPr algn="r"/>
            <a:r>
              <a:rPr lang="es-MX" sz="3200" b="1" dirty="0" smtClean="0"/>
              <a:t>Familias</a:t>
            </a:r>
            <a:r>
              <a:rPr lang="es-MX" sz="3600" b="1" dirty="0" smtClean="0"/>
              <a:t> </a:t>
            </a:r>
            <a:r>
              <a:rPr lang="es-MX" sz="3200" b="1" dirty="0" smtClean="0"/>
              <a:t>y participación en la escuela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>
            <a:noAutofit/>
          </a:bodyPr>
          <a:lstStyle/>
          <a:p>
            <a:r>
              <a:rPr lang="es-MX" sz="2400" b="1" dirty="0" smtClean="0"/>
              <a:t>Limites :</a:t>
            </a:r>
          </a:p>
          <a:p>
            <a:pPr>
              <a:buNone/>
            </a:pPr>
            <a:r>
              <a:rPr lang="es-MX" sz="2400" b="1" dirty="0" smtClean="0"/>
              <a:t>    Construcción social, su ubicación y su nitidez.</a:t>
            </a:r>
          </a:p>
          <a:p>
            <a:pPr>
              <a:buNone/>
            </a:pPr>
            <a:r>
              <a:rPr lang="es-MX" sz="2400" b="1" dirty="0" smtClean="0"/>
              <a:t>    fronteras y normas.</a:t>
            </a:r>
          </a:p>
          <a:p>
            <a:pPr>
              <a:buNone/>
            </a:pPr>
            <a:r>
              <a:rPr lang="es-MX" sz="2400" b="1" dirty="0" smtClean="0"/>
              <a:t>    Sentido positivo:  aquello que permite establecer diferencias, encuadres, marcos de referencia. </a:t>
            </a:r>
          </a:p>
          <a:p>
            <a:r>
              <a:rPr lang="es-MX" sz="2400" b="1" dirty="0" smtClean="0"/>
              <a:t>Tensiones constitutivas: </a:t>
            </a:r>
          </a:p>
          <a:p>
            <a:pPr>
              <a:buNone/>
            </a:pPr>
            <a:r>
              <a:rPr lang="es-MX" sz="2400" b="1" dirty="0" smtClean="0"/>
              <a:t>          lo individual y lo colectivo</a:t>
            </a:r>
          </a:p>
          <a:p>
            <a:pPr>
              <a:buNone/>
            </a:pPr>
            <a:r>
              <a:rPr lang="es-MX" sz="2400" b="1" dirty="0" smtClean="0"/>
              <a:t>          Lo privado y lo público</a:t>
            </a:r>
          </a:p>
          <a:p>
            <a:endParaRPr lang="es-MX" sz="2400" b="1" dirty="0" smtClean="0"/>
          </a:p>
          <a:p>
            <a:r>
              <a:rPr lang="es-MX" sz="2400" b="1" u="sng" dirty="0" smtClean="0"/>
              <a:t>HABILITAR</a:t>
            </a:r>
            <a:r>
              <a:rPr lang="es-MX" sz="2400" b="1" dirty="0" smtClean="0"/>
              <a:t> la participación en lo publico. Oferta de el espacio institucional para que se den los encuentros.</a:t>
            </a:r>
            <a:r>
              <a:rPr lang="es-MX" sz="2800" dirty="0" smtClean="0"/>
              <a:t> 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Polisemia del concepto en la escuela: </a:t>
            </a:r>
          </a:p>
          <a:p>
            <a:pPr>
              <a:buNone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Responsabilidad, obligaciones, interacción, presencia… sentidos activamente construidos.</a:t>
            </a:r>
          </a:p>
          <a:p>
            <a:pPr>
              <a:buNone/>
            </a:pPr>
            <a:endParaRPr lang="es-MX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las obligaciones a la participación democrática en las relaciones de </a:t>
            </a:r>
            <a:r>
              <a:rPr lang="es-MX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necesariedad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familia </a:t>
            </a:r>
            <a:r>
              <a:rPr lang="es-MX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escuela.</a:t>
            </a:r>
            <a:endParaRPr lang="es-MX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s-MX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09600" y="419894"/>
            <a:ext cx="8229600" cy="848866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Familias</a:t>
            </a:r>
            <a:r>
              <a:rPr kumimoji="0" lang="es-MX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y participación en la escuela</a:t>
            </a:r>
            <a:endParaRPr kumimoji="0" lang="es-MX" sz="36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433314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participación directa puede entenderse  en diferentes niveles:</a:t>
            </a:r>
          </a:p>
          <a:p>
            <a:pPr>
              <a:buNone/>
            </a:pPr>
            <a:r>
              <a:rPr lang="es-MX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Información, consulta, toma de</a:t>
            </a:r>
          </a:p>
          <a:p>
            <a:pPr>
              <a:buNone/>
            </a:pPr>
            <a:r>
              <a:rPr lang="es-MX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decisiones, acciones, evaluación</a:t>
            </a:r>
            <a:r>
              <a:rPr lang="es-MX" sz="2600" dirty="0" smtClean="0"/>
              <a:t>.</a:t>
            </a:r>
          </a:p>
          <a:p>
            <a:endParaRPr lang="es-MX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Complejidad de las formas de participación: </a:t>
            </a:r>
          </a:p>
          <a:p>
            <a:pPr>
              <a:buNone/>
            </a:pPr>
            <a:r>
              <a:rPr lang="es-MX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s-MX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Condiciones</a:t>
            </a:r>
            <a:r>
              <a:rPr lang="es-MX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históricas, socioculturales, dinámica institucional y especificidad de la institución escuela</a:t>
            </a:r>
            <a:r>
              <a:rPr lang="es-MX" sz="2600" dirty="0" smtClean="0"/>
              <a:t>.</a:t>
            </a:r>
            <a:endParaRPr lang="es-MX" sz="26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09600" y="419894"/>
            <a:ext cx="8229600" cy="992882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Familias</a:t>
            </a:r>
            <a:r>
              <a:rPr kumimoji="0" lang="es-MX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y participación en la escuela</a:t>
            </a:r>
            <a:endParaRPr kumimoji="0" lang="es-MX" sz="36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72000"/>
          </a:xfrm>
        </p:spPr>
        <p:txBody>
          <a:bodyPr>
            <a:normAutofit/>
          </a:bodyPr>
          <a:lstStyle/>
          <a:p>
            <a:r>
              <a:rPr lang="es-MX" b="1" dirty="0" smtClean="0"/>
              <a:t>Supuestos y fundamentos de la participación: Entre lo pensado, lo deseado y lo cotidiano</a:t>
            </a:r>
            <a:r>
              <a:rPr lang="es-MX" b="1" dirty="0" smtClean="0"/>
              <a:t>.</a:t>
            </a:r>
          </a:p>
          <a:p>
            <a:endParaRPr lang="es-MX" b="1" dirty="0" smtClean="0"/>
          </a:p>
          <a:p>
            <a:r>
              <a:rPr lang="es-MX" b="1" dirty="0" smtClean="0"/>
              <a:t>¿ </a:t>
            </a:r>
            <a:r>
              <a:rPr lang="es-MX" b="1" dirty="0" smtClean="0"/>
              <a:t>qué sucede cuando se abren espacios para la participación</a:t>
            </a:r>
            <a:r>
              <a:rPr lang="es-MX" b="1" dirty="0" smtClean="0"/>
              <a:t>?</a:t>
            </a:r>
          </a:p>
          <a:p>
            <a:endParaRPr lang="es-MX" b="1" dirty="0" smtClean="0"/>
          </a:p>
          <a:p>
            <a:r>
              <a:rPr lang="es-MX" b="1" dirty="0" smtClean="0"/>
              <a:t>Lo </a:t>
            </a:r>
            <a:r>
              <a:rPr lang="es-MX" b="1" dirty="0" smtClean="0"/>
              <a:t>imprevisible y la escucha</a:t>
            </a:r>
            <a:r>
              <a:rPr lang="es-MX" b="1" dirty="0" smtClean="0"/>
              <a:t>. </a:t>
            </a:r>
            <a:r>
              <a:rPr lang="es-MX" b="1" dirty="0" smtClean="0"/>
              <a:t> </a:t>
            </a:r>
            <a:r>
              <a:rPr lang="es-MX" b="1" u="sng" dirty="0" smtClean="0"/>
              <a:t>Construcción de la participación</a:t>
            </a:r>
            <a:endParaRPr lang="es-MX" b="1" u="sng" dirty="0" smtClean="0"/>
          </a:p>
          <a:p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332656"/>
            <a:ext cx="8229600" cy="864096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Familias</a:t>
            </a:r>
            <a:r>
              <a:rPr kumimoji="0" lang="es-MX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y participación en la escuela</a:t>
            </a:r>
            <a:endParaRPr kumimoji="0" lang="es-MX" sz="36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09600" y="419894"/>
            <a:ext cx="8229600" cy="920874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Familias</a:t>
            </a:r>
            <a:r>
              <a:rPr kumimoji="0" lang="es-MX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y participación en la escuela</a:t>
            </a:r>
            <a:endParaRPr kumimoji="0" lang="es-MX" sz="36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87624" y="1988840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/>
              <a:t>Remite a :</a:t>
            </a:r>
          </a:p>
          <a:p>
            <a:r>
              <a:rPr lang="es-MX" sz="2800" b="1" dirty="0" smtClean="0"/>
              <a:t>Espacios </a:t>
            </a:r>
            <a:r>
              <a:rPr lang="es-MX" sz="2800" b="1" dirty="0" smtClean="0"/>
              <a:t>de Confianza </a:t>
            </a:r>
          </a:p>
          <a:p>
            <a:r>
              <a:rPr lang="es-MX" sz="2800" b="1" dirty="0" smtClean="0"/>
              <a:t>Identificando intereses…</a:t>
            </a:r>
          </a:p>
          <a:p>
            <a:r>
              <a:rPr lang="es-MX" sz="2800" b="1" dirty="0" smtClean="0"/>
              <a:t>Silencios y palabras</a:t>
            </a:r>
          </a:p>
          <a:p>
            <a:r>
              <a:rPr lang="es-MX" sz="2800" b="1" dirty="0" smtClean="0"/>
              <a:t>L</a:t>
            </a:r>
            <a:r>
              <a:rPr lang="es-MX" sz="2800" b="1" dirty="0" smtClean="0"/>
              <a:t>ugares </a:t>
            </a:r>
            <a:r>
              <a:rPr lang="es-MX" sz="2800" b="1" dirty="0" smtClean="0"/>
              <a:t>previstos y lugares dados.</a:t>
            </a:r>
          </a:p>
          <a:p>
            <a:r>
              <a:rPr lang="es-MX" sz="2800" b="1" dirty="0" smtClean="0"/>
              <a:t>Comunicación. </a:t>
            </a:r>
          </a:p>
          <a:p>
            <a:r>
              <a:rPr lang="es-MX" sz="2800" b="1" dirty="0" smtClean="0"/>
              <a:t>El cuidado de la Intimidad </a:t>
            </a:r>
          </a:p>
          <a:p>
            <a:r>
              <a:rPr lang="es-MX" sz="2800" b="1" dirty="0" smtClean="0"/>
              <a:t>Favorecer la Identidad y pertenencia.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223</TotalTime>
  <Words>282</Words>
  <Application>Microsoft Office PowerPoint</Application>
  <PresentationFormat>Presentación en pantalla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Familias y participación en la escuela</vt:lpstr>
      <vt:lpstr>Familias y participación en la escuela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claudia y gabi</dc:creator>
  <cp:lastModifiedBy>claudia y gabi</cp:lastModifiedBy>
  <cp:revision>8</cp:revision>
  <dcterms:created xsi:type="dcterms:W3CDTF">2013-06-28T01:05:01Z</dcterms:created>
  <dcterms:modified xsi:type="dcterms:W3CDTF">2013-06-28T19:11:26Z</dcterms:modified>
</cp:coreProperties>
</file>