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sldIdLst>
    <p:sldId id="26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56" r:id="rId10"/>
    <p:sldId id="257" r:id="rId11"/>
    <p:sldId id="258" r:id="rId12"/>
    <p:sldId id="259" r:id="rId13"/>
    <p:sldId id="270" r:id="rId14"/>
  </p:sldIdLst>
  <p:sldSz cx="9906000" cy="6858000" type="A4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14" y="-59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002A9-F5DD-42AB-AB72-75E6F16754FD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EFB9D9D-3EBD-43AE-9831-3EE340D4ECC6}">
      <dgm:prSet phldrT="[Texto]"/>
      <dgm:spPr/>
      <dgm:t>
        <a:bodyPr/>
        <a:lstStyle/>
        <a:p>
          <a:r>
            <a:rPr lang="es-ES" dirty="0" smtClean="0"/>
            <a:t>Imagen</a:t>
          </a:r>
          <a:endParaRPr lang="es-ES" dirty="0"/>
        </a:p>
      </dgm:t>
    </dgm:pt>
    <dgm:pt modelId="{E245D9FE-1906-438E-B57D-E075AE0640AB}" type="parTrans" cxnId="{ED487E40-FD26-4D26-BA86-CFE8EB416678}">
      <dgm:prSet/>
      <dgm:spPr/>
      <dgm:t>
        <a:bodyPr/>
        <a:lstStyle/>
        <a:p>
          <a:endParaRPr lang="es-ES"/>
        </a:p>
      </dgm:t>
    </dgm:pt>
    <dgm:pt modelId="{45549945-B96B-4887-9A23-8B9F196C4343}" type="sibTrans" cxnId="{ED487E40-FD26-4D26-BA86-CFE8EB416678}">
      <dgm:prSet/>
      <dgm:spPr/>
      <dgm:t>
        <a:bodyPr/>
        <a:lstStyle/>
        <a:p>
          <a:endParaRPr lang="es-ES"/>
        </a:p>
      </dgm:t>
    </dgm:pt>
    <dgm:pt modelId="{1C1285AF-7C5C-4183-B347-ED9D0AD7AEA3}">
      <dgm:prSet phldrT="[Texto]"/>
      <dgm:spPr/>
      <dgm:t>
        <a:bodyPr/>
        <a:lstStyle/>
        <a:p>
          <a:r>
            <a:rPr lang="es-ES" dirty="0" smtClean="0"/>
            <a:t>Denotar</a:t>
          </a:r>
          <a:endParaRPr lang="es-ES" dirty="0"/>
        </a:p>
      </dgm:t>
    </dgm:pt>
    <dgm:pt modelId="{DAD6FCE4-06B3-4F4E-9E1E-BB2107EC887D}" type="parTrans" cxnId="{32B746DD-5E21-4B01-A8C8-BCDCA6138947}">
      <dgm:prSet/>
      <dgm:spPr/>
      <dgm:t>
        <a:bodyPr/>
        <a:lstStyle/>
        <a:p>
          <a:endParaRPr lang="es-ES"/>
        </a:p>
      </dgm:t>
    </dgm:pt>
    <dgm:pt modelId="{B0211AEC-610D-43D6-BA9E-CD3100904F3E}" type="sibTrans" cxnId="{32B746DD-5E21-4B01-A8C8-BCDCA6138947}">
      <dgm:prSet/>
      <dgm:spPr/>
      <dgm:t>
        <a:bodyPr/>
        <a:lstStyle/>
        <a:p>
          <a:endParaRPr lang="es-ES"/>
        </a:p>
      </dgm:t>
    </dgm:pt>
    <dgm:pt modelId="{55C94E1E-3247-414D-A348-45D396969FEA}">
      <dgm:prSet phldrT="[Texto]"/>
      <dgm:spPr/>
      <dgm:t>
        <a:bodyPr/>
        <a:lstStyle/>
        <a:p>
          <a:r>
            <a:rPr lang="es-ES" smtClean="0"/>
            <a:t>Connotar</a:t>
          </a:r>
          <a:endParaRPr lang="es-ES" dirty="0"/>
        </a:p>
      </dgm:t>
    </dgm:pt>
    <dgm:pt modelId="{4CD2D6A4-4B2C-4745-A5DB-503C2E67C299}" type="parTrans" cxnId="{066EBB14-8F80-4786-8D25-D9F3AC112A63}">
      <dgm:prSet/>
      <dgm:spPr/>
      <dgm:t>
        <a:bodyPr/>
        <a:lstStyle/>
        <a:p>
          <a:endParaRPr lang="es-ES"/>
        </a:p>
      </dgm:t>
    </dgm:pt>
    <dgm:pt modelId="{883AC63B-B4C4-4B57-BDA7-53020A341B69}" type="sibTrans" cxnId="{066EBB14-8F80-4786-8D25-D9F3AC112A63}">
      <dgm:prSet/>
      <dgm:spPr/>
      <dgm:t>
        <a:bodyPr/>
        <a:lstStyle/>
        <a:p>
          <a:endParaRPr lang="es-ES"/>
        </a:p>
      </dgm:t>
    </dgm:pt>
    <dgm:pt modelId="{B78B810F-39C0-44E8-8F08-D9C71B42B9CF}" type="asst">
      <dgm:prSet/>
      <dgm:spPr/>
      <dgm:t>
        <a:bodyPr/>
        <a:lstStyle/>
        <a:p>
          <a:r>
            <a:rPr lang="es-ES" dirty="0" err="1" smtClean="0"/>
            <a:t>Roland</a:t>
          </a:r>
          <a:r>
            <a:rPr lang="es-ES" dirty="0" smtClean="0"/>
            <a:t> </a:t>
          </a:r>
          <a:r>
            <a:rPr lang="es-ES" dirty="0" err="1" smtClean="0"/>
            <a:t>Barthes</a:t>
          </a:r>
          <a:endParaRPr lang="es-ES" dirty="0"/>
        </a:p>
      </dgm:t>
    </dgm:pt>
    <dgm:pt modelId="{DFD91E03-153E-4836-91D1-817B160394A1}" type="parTrans" cxnId="{43BA59C1-F740-41A7-A8DF-837CDE6A05A7}">
      <dgm:prSet/>
      <dgm:spPr/>
      <dgm:t>
        <a:bodyPr/>
        <a:lstStyle/>
        <a:p>
          <a:endParaRPr lang="es-ES"/>
        </a:p>
      </dgm:t>
    </dgm:pt>
    <dgm:pt modelId="{2478CF73-CEF1-44DC-B846-BCA68978D652}" type="sibTrans" cxnId="{43BA59C1-F740-41A7-A8DF-837CDE6A05A7}">
      <dgm:prSet/>
      <dgm:spPr/>
      <dgm:t>
        <a:bodyPr/>
        <a:lstStyle/>
        <a:p>
          <a:endParaRPr lang="es-ES"/>
        </a:p>
      </dgm:t>
    </dgm:pt>
    <dgm:pt modelId="{A4A1A8D3-D7F2-481D-9454-9692C5552E44}" type="pres">
      <dgm:prSet presAssocID="{CE4002A9-F5DD-42AB-AB72-75E6F16754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DB8A909-F4E2-43BA-A114-4CBEA3F868C9}" type="pres">
      <dgm:prSet presAssocID="{DEFB9D9D-3EBD-43AE-9831-3EE340D4ECC6}" presName="hierRoot1" presStyleCnt="0">
        <dgm:presLayoutVars>
          <dgm:hierBranch val="init"/>
        </dgm:presLayoutVars>
      </dgm:prSet>
      <dgm:spPr/>
    </dgm:pt>
    <dgm:pt modelId="{3D67AD64-C4D1-456A-B62D-DC53FFE1B8E4}" type="pres">
      <dgm:prSet presAssocID="{DEFB9D9D-3EBD-43AE-9831-3EE340D4ECC6}" presName="rootComposite1" presStyleCnt="0"/>
      <dgm:spPr/>
    </dgm:pt>
    <dgm:pt modelId="{D0692D36-7528-46B8-9D34-DFC9F7C70B27}" type="pres">
      <dgm:prSet presAssocID="{DEFB9D9D-3EBD-43AE-9831-3EE340D4ECC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7F708B-6C56-4002-BE57-95DB3DE53833}" type="pres">
      <dgm:prSet presAssocID="{DEFB9D9D-3EBD-43AE-9831-3EE340D4ECC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81BDEAB-DD13-4E90-9D44-C1E83C98471A}" type="pres">
      <dgm:prSet presAssocID="{DEFB9D9D-3EBD-43AE-9831-3EE340D4ECC6}" presName="hierChild2" presStyleCnt="0"/>
      <dgm:spPr/>
    </dgm:pt>
    <dgm:pt modelId="{4408CCF3-544B-45FA-9B63-E9AD9A0B134A}" type="pres">
      <dgm:prSet presAssocID="{DAD6FCE4-06B3-4F4E-9E1E-BB2107EC887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9C7594B-5A10-46F6-84AD-E666D33C9F50}" type="pres">
      <dgm:prSet presAssocID="{1C1285AF-7C5C-4183-B347-ED9D0AD7AEA3}" presName="hierRoot2" presStyleCnt="0">
        <dgm:presLayoutVars>
          <dgm:hierBranch val="init"/>
        </dgm:presLayoutVars>
      </dgm:prSet>
      <dgm:spPr/>
    </dgm:pt>
    <dgm:pt modelId="{D224540E-8D1A-4700-8CF5-60A8F9084D4B}" type="pres">
      <dgm:prSet presAssocID="{1C1285AF-7C5C-4183-B347-ED9D0AD7AEA3}" presName="rootComposite" presStyleCnt="0"/>
      <dgm:spPr/>
    </dgm:pt>
    <dgm:pt modelId="{720E0BD5-57F4-4F6A-BCB8-EFE74B305F20}" type="pres">
      <dgm:prSet presAssocID="{1C1285AF-7C5C-4183-B347-ED9D0AD7AEA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46C1D0-C1D4-456D-8483-B4A1FE5FC651}" type="pres">
      <dgm:prSet presAssocID="{1C1285AF-7C5C-4183-B347-ED9D0AD7AEA3}" presName="rootConnector" presStyleLbl="node2" presStyleIdx="0" presStyleCnt="2"/>
      <dgm:spPr/>
      <dgm:t>
        <a:bodyPr/>
        <a:lstStyle/>
        <a:p>
          <a:endParaRPr lang="es-ES"/>
        </a:p>
      </dgm:t>
    </dgm:pt>
    <dgm:pt modelId="{9C1BEE9A-04A2-49FA-A76D-F9970F559CE9}" type="pres">
      <dgm:prSet presAssocID="{1C1285AF-7C5C-4183-B347-ED9D0AD7AEA3}" presName="hierChild4" presStyleCnt="0"/>
      <dgm:spPr/>
    </dgm:pt>
    <dgm:pt modelId="{8607A2FE-FB9C-4AE7-8ADA-9A82CB6E60C8}" type="pres">
      <dgm:prSet presAssocID="{1C1285AF-7C5C-4183-B347-ED9D0AD7AEA3}" presName="hierChild5" presStyleCnt="0"/>
      <dgm:spPr/>
    </dgm:pt>
    <dgm:pt modelId="{FE9B691B-2537-4322-A84B-D16E575457E0}" type="pres">
      <dgm:prSet presAssocID="{4CD2D6A4-4B2C-4745-A5DB-503C2E67C29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319C412-445F-4F8E-A21F-6ABCCAFEF43E}" type="pres">
      <dgm:prSet presAssocID="{55C94E1E-3247-414D-A348-45D396969FEA}" presName="hierRoot2" presStyleCnt="0">
        <dgm:presLayoutVars>
          <dgm:hierBranch val="init"/>
        </dgm:presLayoutVars>
      </dgm:prSet>
      <dgm:spPr/>
    </dgm:pt>
    <dgm:pt modelId="{2CB0E1DD-095E-4D54-9E97-52B9EC77C99B}" type="pres">
      <dgm:prSet presAssocID="{55C94E1E-3247-414D-A348-45D396969FEA}" presName="rootComposite" presStyleCnt="0"/>
      <dgm:spPr/>
    </dgm:pt>
    <dgm:pt modelId="{E3F10393-C8D7-44F7-9B69-2846CA0273DF}" type="pres">
      <dgm:prSet presAssocID="{55C94E1E-3247-414D-A348-45D396969FE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B85F46-F108-462D-825D-CEFF20987CBF}" type="pres">
      <dgm:prSet presAssocID="{55C94E1E-3247-414D-A348-45D396969FEA}" presName="rootConnector" presStyleLbl="node2" presStyleIdx="1" presStyleCnt="2"/>
      <dgm:spPr/>
      <dgm:t>
        <a:bodyPr/>
        <a:lstStyle/>
        <a:p>
          <a:endParaRPr lang="es-ES"/>
        </a:p>
      </dgm:t>
    </dgm:pt>
    <dgm:pt modelId="{09248088-8838-4C07-A659-0ACF96EF0AAA}" type="pres">
      <dgm:prSet presAssocID="{55C94E1E-3247-414D-A348-45D396969FEA}" presName="hierChild4" presStyleCnt="0"/>
      <dgm:spPr/>
    </dgm:pt>
    <dgm:pt modelId="{47E70573-7145-4BBE-87C9-9E238698B9AF}" type="pres">
      <dgm:prSet presAssocID="{55C94E1E-3247-414D-A348-45D396969FEA}" presName="hierChild5" presStyleCnt="0"/>
      <dgm:spPr/>
    </dgm:pt>
    <dgm:pt modelId="{3552BD76-3BF6-4191-B39F-083550088A74}" type="pres">
      <dgm:prSet presAssocID="{DEFB9D9D-3EBD-43AE-9831-3EE340D4ECC6}" presName="hierChild3" presStyleCnt="0"/>
      <dgm:spPr/>
    </dgm:pt>
    <dgm:pt modelId="{2E433F6C-D2EB-4993-AEEF-FE0EA64CD5B3}" type="pres">
      <dgm:prSet presAssocID="{DFD91E03-153E-4836-91D1-817B160394A1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C9A1ABF1-D3C5-4C7C-8DB8-FD7718607B98}" type="pres">
      <dgm:prSet presAssocID="{B78B810F-39C0-44E8-8F08-D9C71B42B9CF}" presName="hierRoot3" presStyleCnt="0">
        <dgm:presLayoutVars>
          <dgm:hierBranch val="init"/>
        </dgm:presLayoutVars>
      </dgm:prSet>
      <dgm:spPr/>
    </dgm:pt>
    <dgm:pt modelId="{4129E308-79C9-4681-95D0-64B3D88AE677}" type="pres">
      <dgm:prSet presAssocID="{B78B810F-39C0-44E8-8F08-D9C71B42B9CF}" presName="rootComposite3" presStyleCnt="0"/>
      <dgm:spPr/>
    </dgm:pt>
    <dgm:pt modelId="{A55D3FF9-0461-4888-91E8-CF61F90561BE}" type="pres">
      <dgm:prSet presAssocID="{B78B810F-39C0-44E8-8F08-D9C71B42B9C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816562-8C99-4B29-8F7D-18CD00D3E485}" type="pres">
      <dgm:prSet presAssocID="{B78B810F-39C0-44E8-8F08-D9C71B42B9C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B7189A6-CEB8-4665-80F1-FDEDDDA05E39}" type="pres">
      <dgm:prSet presAssocID="{B78B810F-39C0-44E8-8F08-D9C71B42B9CF}" presName="hierChild6" presStyleCnt="0"/>
      <dgm:spPr/>
    </dgm:pt>
    <dgm:pt modelId="{C983A03B-A35D-4FE4-BA18-70ADCFDAC9F5}" type="pres">
      <dgm:prSet presAssocID="{B78B810F-39C0-44E8-8F08-D9C71B42B9CF}" presName="hierChild7" presStyleCnt="0"/>
      <dgm:spPr/>
    </dgm:pt>
  </dgm:ptLst>
  <dgm:cxnLst>
    <dgm:cxn modelId="{432D70ED-29B5-44CF-A0E5-E6AD26F4ECF4}" type="presOf" srcId="{DEFB9D9D-3EBD-43AE-9831-3EE340D4ECC6}" destId="{B97F708B-6C56-4002-BE57-95DB3DE53833}" srcOrd="1" destOrd="0" presId="urn:microsoft.com/office/officeart/2005/8/layout/orgChart1"/>
    <dgm:cxn modelId="{DF3BDC38-6641-457C-9C3E-8769776924C5}" type="presOf" srcId="{DFD91E03-153E-4836-91D1-817B160394A1}" destId="{2E433F6C-D2EB-4993-AEEF-FE0EA64CD5B3}" srcOrd="0" destOrd="0" presId="urn:microsoft.com/office/officeart/2005/8/layout/orgChart1"/>
    <dgm:cxn modelId="{43BA59C1-F740-41A7-A8DF-837CDE6A05A7}" srcId="{DEFB9D9D-3EBD-43AE-9831-3EE340D4ECC6}" destId="{B78B810F-39C0-44E8-8F08-D9C71B42B9CF}" srcOrd="2" destOrd="0" parTransId="{DFD91E03-153E-4836-91D1-817B160394A1}" sibTransId="{2478CF73-CEF1-44DC-B846-BCA68978D652}"/>
    <dgm:cxn modelId="{ED487E40-FD26-4D26-BA86-CFE8EB416678}" srcId="{CE4002A9-F5DD-42AB-AB72-75E6F16754FD}" destId="{DEFB9D9D-3EBD-43AE-9831-3EE340D4ECC6}" srcOrd="0" destOrd="0" parTransId="{E245D9FE-1906-438E-B57D-E075AE0640AB}" sibTransId="{45549945-B96B-4887-9A23-8B9F196C4343}"/>
    <dgm:cxn modelId="{C215484D-A936-4CDD-807F-0BC04BB522F4}" type="presOf" srcId="{1C1285AF-7C5C-4183-B347-ED9D0AD7AEA3}" destId="{720E0BD5-57F4-4F6A-BCB8-EFE74B305F20}" srcOrd="0" destOrd="0" presId="urn:microsoft.com/office/officeart/2005/8/layout/orgChart1"/>
    <dgm:cxn modelId="{62F4C04C-4745-4739-95DE-093BD4F2CFF5}" type="presOf" srcId="{B78B810F-39C0-44E8-8F08-D9C71B42B9CF}" destId="{A55D3FF9-0461-4888-91E8-CF61F90561BE}" srcOrd="0" destOrd="0" presId="urn:microsoft.com/office/officeart/2005/8/layout/orgChart1"/>
    <dgm:cxn modelId="{B2344BB3-0A4B-40FE-A5A9-A7A1C631C6A5}" type="presOf" srcId="{DEFB9D9D-3EBD-43AE-9831-3EE340D4ECC6}" destId="{D0692D36-7528-46B8-9D34-DFC9F7C70B27}" srcOrd="0" destOrd="0" presId="urn:microsoft.com/office/officeart/2005/8/layout/orgChart1"/>
    <dgm:cxn modelId="{3812132F-3876-4F00-BD65-3A119C69259C}" type="presOf" srcId="{B78B810F-39C0-44E8-8F08-D9C71B42B9CF}" destId="{A2816562-8C99-4B29-8F7D-18CD00D3E485}" srcOrd="1" destOrd="0" presId="urn:microsoft.com/office/officeart/2005/8/layout/orgChart1"/>
    <dgm:cxn modelId="{5DFC9001-F609-4CBF-9108-BBF9A74CE0F4}" type="presOf" srcId="{4CD2D6A4-4B2C-4745-A5DB-503C2E67C299}" destId="{FE9B691B-2537-4322-A84B-D16E575457E0}" srcOrd="0" destOrd="0" presId="urn:microsoft.com/office/officeart/2005/8/layout/orgChart1"/>
    <dgm:cxn modelId="{32B746DD-5E21-4B01-A8C8-BCDCA6138947}" srcId="{DEFB9D9D-3EBD-43AE-9831-3EE340D4ECC6}" destId="{1C1285AF-7C5C-4183-B347-ED9D0AD7AEA3}" srcOrd="0" destOrd="0" parTransId="{DAD6FCE4-06B3-4F4E-9E1E-BB2107EC887D}" sibTransId="{B0211AEC-610D-43D6-BA9E-CD3100904F3E}"/>
    <dgm:cxn modelId="{D2584EB4-7D48-41EA-953F-D1BD7F5534B7}" type="presOf" srcId="{CE4002A9-F5DD-42AB-AB72-75E6F16754FD}" destId="{A4A1A8D3-D7F2-481D-9454-9692C5552E44}" srcOrd="0" destOrd="0" presId="urn:microsoft.com/office/officeart/2005/8/layout/orgChart1"/>
    <dgm:cxn modelId="{70DA49F7-F0FC-400E-BD4B-2B02FEC7247D}" type="presOf" srcId="{1C1285AF-7C5C-4183-B347-ED9D0AD7AEA3}" destId="{A446C1D0-C1D4-456D-8483-B4A1FE5FC651}" srcOrd="1" destOrd="0" presId="urn:microsoft.com/office/officeart/2005/8/layout/orgChart1"/>
    <dgm:cxn modelId="{066EBB14-8F80-4786-8D25-D9F3AC112A63}" srcId="{DEFB9D9D-3EBD-43AE-9831-3EE340D4ECC6}" destId="{55C94E1E-3247-414D-A348-45D396969FEA}" srcOrd="1" destOrd="0" parTransId="{4CD2D6A4-4B2C-4745-A5DB-503C2E67C299}" sibTransId="{883AC63B-B4C4-4B57-BDA7-53020A341B69}"/>
    <dgm:cxn modelId="{E9AB6A8E-E511-4820-BB3A-28EF188F3AA5}" type="presOf" srcId="{DAD6FCE4-06B3-4F4E-9E1E-BB2107EC887D}" destId="{4408CCF3-544B-45FA-9B63-E9AD9A0B134A}" srcOrd="0" destOrd="0" presId="urn:microsoft.com/office/officeart/2005/8/layout/orgChart1"/>
    <dgm:cxn modelId="{E5847040-E6D1-4C3A-8ECF-3243444866ED}" type="presOf" srcId="{55C94E1E-3247-414D-A348-45D396969FEA}" destId="{9BB85F46-F108-462D-825D-CEFF20987CBF}" srcOrd="1" destOrd="0" presId="urn:microsoft.com/office/officeart/2005/8/layout/orgChart1"/>
    <dgm:cxn modelId="{D514F302-F9EE-443E-8654-102D914D59FD}" type="presOf" srcId="{55C94E1E-3247-414D-A348-45D396969FEA}" destId="{E3F10393-C8D7-44F7-9B69-2846CA0273DF}" srcOrd="0" destOrd="0" presId="urn:microsoft.com/office/officeart/2005/8/layout/orgChart1"/>
    <dgm:cxn modelId="{BEBC622E-47AA-4136-9FA9-0E992D0E8F64}" type="presParOf" srcId="{A4A1A8D3-D7F2-481D-9454-9692C5552E44}" destId="{3DB8A909-F4E2-43BA-A114-4CBEA3F868C9}" srcOrd="0" destOrd="0" presId="urn:microsoft.com/office/officeart/2005/8/layout/orgChart1"/>
    <dgm:cxn modelId="{1E97D863-6E27-429E-9937-FA59CDDBC17D}" type="presParOf" srcId="{3DB8A909-F4E2-43BA-A114-4CBEA3F868C9}" destId="{3D67AD64-C4D1-456A-B62D-DC53FFE1B8E4}" srcOrd="0" destOrd="0" presId="urn:microsoft.com/office/officeart/2005/8/layout/orgChart1"/>
    <dgm:cxn modelId="{BD88FFDC-1146-4346-A8AF-7FD60D45D24A}" type="presParOf" srcId="{3D67AD64-C4D1-456A-B62D-DC53FFE1B8E4}" destId="{D0692D36-7528-46B8-9D34-DFC9F7C70B27}" srcOrd="0" destOrd="0" presId="urn:microsoft.com/office/officeart/2005/8/layout/orgChart1"/>
    <dgm:cxn modelId="{C8706510-4D00-4321-BC28-234414794056}" type="presParOf" srcId="{3D67AD64-C4D1-456A-B62D-DC53FFE1B8E4}" destId="{B97F708B-6C56-4002-BE57-95DB3DE53833}" srcOrd="1" destOrd="0" presId="urn:microsoft.com/office/officeart/2005/8/layout/orgChart1"/>
    <dgm:cxn modelId="{B4FDCB9C-23E5-4E1D-B459-801E23FF78CE}" type="presParOf" srcId="{3DB8A909-F4E2-43BA-A114-4CBEA3F868C9}" destId="{581BDEAB-DD13-4E90-9D44-C1E83C98471A}" srcOrd="1" destOrd="0" presId="urn:microsoft.com/office/officeart/2005/8/layout/orgChart1"/>
    <dgm:cxn modelId="{C464332E-170F-4B54-9B08-35C36022E283}" type="presParOf" srcId="{581BDEAB-DD13-4E90-9D44-C1E83C98471A}" destId="{4408CCF3-544B-45FA-9B63-E9AD9A0B134A}" srcOrd="0" destOrd="0" presId="urn:microsoft.com/office/officeart/2005/8/layout/orgChart1"/>
    <dgm:cxn modelId="{A44E1AAC-2413-4E30-8D18-E9F800224F74}" type="presParOf" srcId="{581BDEAB-DD13-4E90-9D44-C1E83C98471A}" destId="{09C7594B-5A10-46F6-84AD-E666D33C9F50}" srcOrd="1" destOrd="0" presId="urn:microsoft.com/office/officeart/2005/8/layout/orgChart1"/>
    <dgm:cxn modelId="{2B3BD177-3A02-4C4D-A90A-7FFE35F4F692}" type="presParOf" srcId="{09C7594B-5A10-46F6-84AD-E666D33C9F50}" destId="{D224540E-8D1A-4700-8CF5-60A8F9084D4B}" srcOrd="0" destOrd="0" presId="urn:microsoft.com/office/officeart/2005/8/layout/orgChart1"/>
    <dgm:cxn modelId="{78BEAEFE-8AD2-437A-9224-56D8C2061E03}" type="presParOf" srcId="{D224540E-8D1A-4700-8CF5-60A8F9084D4B}" destId="{720E0BD5-57F4-4F6A-BCB8-EFE74B305F20}" srcOrd="0" destOrd="0" presId="urn:microsoft.com/office/officeart/2005/8/layout/orgChart1"/>
    <dgm:cxn modelId="{94053BE6-B1F4-4E07-BD2B-FA6116005709}" type="presParOf" srcId="{D224540E-8D1A-4700-8CF5-60A8F9084D4B}" destId="{A446C1D0-C1D4-456D-8483-B4A1FE5FC651}" srcOrd="1" destOrd="0" presId="urn:microsoft.com/office/officeart/2005/8/layout/orgChart1"/>
    <dgm:cxn modelId="{37A5C886-C2B3-4358-A3D5-14157A268E55}" type="presParOf" srcId="{09C7594B-5A10-46F6-84AD-E666D33C9F50}" destId="{9C1BEE9A-04A2-49FA-A76D-F9970F559CE9}" srcOrd="1" destOrd="0" presId="urn:microsoft.com/office/officeart/2005/8/layout/orgChart1"/>
    <dgm:cxn modelId="{5D516461-6A69-429C-9D0E-385FE950DD54}" type="presParOf" srcId="{09C7594B-5A10-46F6-84AD-E666D33C9F50}" destId="{8607A2FE-FB9C-4AE7-8ADA-9A82CB6E60C8}" srcOrd="2" destOrd="0" presId="urn:microsoft.com/office/officeart/2005/8/layout/orgChart1"/>
    <dgm:cxn modelId="{D99A2E11-D72E-4052-AD49-C0FA604F29D2}" type="presParOf" srcId="{581BDEAB-DD13-4E90-9D44-C1E83C98471A}" destId="{FE9B691B-2537-4322-A84B-D16E575457E0}" srcOrd="2" destOrd="0" presId="urn:microsoft.com/office/officeart/2005/8/layout/orgChart1"/>
    <dgm:cxn modelId="{61BE632C-25B5-4931-945B-29E092F6517A}" type="presParOf" srcId="{581BDEAB-DD13-4E90-9D44-C1E83C98471A}" destId="{6319C412-445F-4F8E-A21F-6ABCCAFEF43E}" srcOrd="3" destOrd="0" presId="urn:microsoft.com/office/officeart/2005/8/layout/orgChart1"/>
    <dgm:cxn modelId="{CFD43636-93FA-4FFD-B591-037D1BDC1076}" type="presParOf" srcId="{6319C412-445F-4F8E-A21F-6ABCCAFEF43E}" destId="{2CB0E1DD-095E-4D54-9E97-52B9EC77C99B}" srcOrd="0" destOrd="0" presId="urn:microsoft.com/office/officeart/2005/8/layout/orgChart1"/>
    <dgm:cxn modelId="{13664295-C784-42F9-8589-F17AD68FED57}" type="presParOf" srcId="{2CB0E1DD-095E-4D54-9E97-52B9EC77C99B}" destId="{E3F10393-C8D7-44F7-9B69-2846CA0273DF}" srcOrd="0" destOrd="0" presId="urn:microsoft.com/office/officeart/2005/8/layout/orgChart1"/>
    <dgm:cxn modelId="{59542BC9-4D06-4984-A12C-2AA59573C2A7}" type="presParOf" srcId="{2CB0E1DD-095E-4D54-9E97-52B9EC77C99B}" destId="{9BB85F46-F108-462D-825D-CEFF20987CBF}" srcOrd="1" destOrd="0" presId="urn:microsoft.com/office/officeart/2005/8/layout/orgChart1"/>
    <dgm:cxn modelId="{1C78BACF-26B7-413B-BD56-72BE5CE8DE6A}" type="presParOf" srcId="{6319C412-445F-4F8E-A21F-6ABCCAFEF43E}" destId="{09248088-8838-4C07-A659-0ACF96EF0AAA}" srcOrd="1" destOrd="0" presId="urn:microsoft.com/office/officeart/2005/8/layout/orgChart1"/>
    <dgm:cxn modelId="{6AC1A1A6-A3DD-4BDC-A0B8-8853BE148F8B}" type="presParOf" srcId="{6319C412-445F-4F8E-A21F-6ABCCAFEF43E}" destId="{47E70573-7145-4BBE-87C9-9E238698B9AF}" srcOrd="2" destOrd="0" presId="urn:microsoft.com/office/officeart/2005/8/layout/orgChart1"/>
    <dgm:cxn modelId="{ADD36838-8197-48F6-B57D-B3B6B5884FDF}" type="presParOf" srcId="{3DB8A909-F4E2-43BA-A114-4CBEA3F868C9}" destId="{3552BD76-3BF6-4191-B39F-083550088A74}" srcOrd="2" destOrd="0" presId="urn:microsoft.com/office/officeart/2005/8/layout/orgChart1"/>
    <dgm:cxn modelId="{421E4A32-D126-4B25-BBFA-D99949FB2308}" type="presParOf" srcId="{3552BD76-3BF6-4191-B39F-083550088A74}" destId="{2E433F6C-D2EB-4993-AEEF-FE0EA64CD5B3}" srcOrd="0" destOrd="0" presId="urn:microsoft.com/office/officeart/2005/8/layout/orgChart1"/>
    <dgm:cxn modelId="{83DF4ABF-65D0-43CE-9DAB-A47F0A0F8247}" type="presParOf" srcId="{3552BD76-3BF6-4191-B39F-083550088A74}" destId="{C9A1ABF1-D3C5-4C7C-8DB8-FD7718607B98}" srcOrd="1" destOrd="0" presId="urn:microsoft.com/office/officeart/2005/8/layout/orgChart1"/>
    <dgm:cxn modelId="{14DD8905-D192-4A74-AF3C-A2CDD0FB531A}" type="presParOf" srcId="{C9A1ABF1-D3C5-4C7C-8DB8-FD7718607B98}" destId="{4129E308-79C9-4681-95D0-64B3D88AE677}" srcOrd="0" destOrd="0" presId="urn:microsoft.com/office/officeart/2005/8/layout/orgChart1"/>
    <dgm:cxn modelId="{E2492946-9DD8-4A85-85D4-31FB51E75DBB}" type="presParOf" srcId="{4129E308-79C9-4681-95D0-64B3D88AE677}" destId="{A55D3FF9-0461-4888-91E8-CF61F90561BE}" srcOrd="0" destOrd="0" presId="urn:microsoft.com/office/officeart/2005/8/layout/orgChart1"/>
    <dgm:cxn modelId="{94C5E668-0211-49EA-AA61-2141E836CB03}" type="presParOf" srcId="{4129E308-79C9-4681-95D0-64B3D88AE677}" destId="{A2816562-8C99-4B29-8F7D-18CD00D3E485}" srcOrd="1" destOrd="0" presId="urn:microsoft.com/office/officeart/2005/8/layout/orgChart1"/>
    <dgm:cxn modelId="{B181748E-DE71-457C-BB6C-512370336F94}" type="presParOf" srcId="{C9A1ABF1-D3C5-4C7C-8DB8-FD7718607B98}" destId="{3B7189A6-CEB8-4665-80F1-FDEDDDA05E39}" srcOrd="1" destOrd="0" presId="urn:microsoft.com/office/officeart/2005/8/layout/orgChart1"/>
    <dgm:cxn modelId="{A954D646-CD16-484D-861A-8E909B91AD8F}" type="presParOf" srcId="{C9A1ABF1-D3C5-4C7C-8DB8-FD7718607B98}" destId="{C983A03B-A35D-4FE4-BA18-70ADCFDAC9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33F6C-D2EB-4993-AEEF-FE0EA64CD5B3}">
      <dsp:nvSpPr>
        <dsp:cNvPr id="0" name=""/>
        <dsp:cNvSpPr/>
      </dsp:nvSpPr>
      <dsp:spPr>
        <a:xfrm>
          <a:off x="3882462" y="1389433"/>
          <a:ext cx="291001" cy="1274862"/>
        </a:xfrm>
        <a:custGeom>
          <a:avLst/>
          <a:gdLst/>
          <a:ahLst/>
          <a:cxnLst/>
          <a:rect l="0" t="0" r="0" b="0"/>
          <a:pathLst>
            <a:path>
              <a:moveTo>
                <a:pt x="291001" y="0"/>
              </a:moveTo>
              <a:lnTo>
                <a:pt x="291001" y="1274862"/>
              </a:lnTo>
              <a:lnTo>
                <a:pt x="0" y="127486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B691B-2537-4322-A84B-D16E575457E0}">
      <dsp:nvSpPr>
        <dsp:cNvPr id="0" name=""/>
        <dsp:cNvSpPr/>
      </dsp:nvSpPr>
      <dsp:spPr>
        <a:xfrm>
          <a:off x="4173463" y="1389433"/>
          <a:ext cx="1676721" cy="254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724"/>
              </a:lnTo>
              <a:lnTo>
                <a:pt x="1676721" y="2258724"/>
              </a:lnTo>
              <a:lnTo>
                <a:pt x="1676721" y="254972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8CCF3-544B-45FA-9B63-E9AD9A0B134A}">
      <dsp:nvSpPr>
        <dsp:cNvPr id="0" name=""/>
        <dsp:cNvSpPr/>
      </dsp:nvSpPr>
      <dsp:spPr>
        <a:xfrm>
          <a:off x="2496741" y="1389433"/>
          <a:ext cx="1676721" cy="2549725"/>
        </a:xfrm>
        <a:custGeom>
          <a:avLst/>
          <a:gdLst/>
          <a:ahLst/>
          <a:cxnLst/>
          <a:rect l="0" t="0" r="0" b="0"/>
          <a:pathLst>
            <a:path>
              <a:moveTo>
                <a:pt x="1676721" y="0"/>
              </a:moveTo>
              <a:lnTo>
                <a:pt x="1676721" y="2258724"/>
              </a:lnTo>
              <a:lnTo>
                <a:pt x="0" y="2258724"/>
              </a:lnTo>
              <a:lnTo>
                <a:pt x="0" y="254972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92D36-7528-46B8-9D34-DFC9F7C70B27}">
      <dsp:nvSpPr>
        <dsp:cNvPr id="0" name=""/>
        <dsp:cNvSpPr/>
      </dsp:nvSpPr>
      <dsp:spPr>
        <a:xfrm>
          <a:off x="2787743" y="3713"/>
          <a:ext cx="2771440" cy="13857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/>
            <a:t>Imagen</a:t>
          </a:r>
          <a:endParaRPr lang="es-ES" sz="5200" kern="1200" dirty="0"/>
        </a:p>
      </dsp:txBody>
      <dsp:txXfrm>
        <a:off x="2787743" y="3713"/>
        <a:ext cx="2771440" cy="1385720"/>
      </dsp:txXfrm>
    </dsp:sp>
    <dsp:sp modelId="{720E0BD5-57F4-4F6A-BCB8-EFE74B305F20}">
      <dsp:nvSpPr>
        <dsp:cNvPr id="0" name=""/>
        <dsp:cNvSpPr/>
      </dsp:nvSpPr>
      <dsp:spPr>
        <a:xfrm>
          <a:off x="1111021" y="3939158"/>
          <a:ext cx="2771440" cy="13857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/>
            <a:t>Denotar</a:t>
          </a:r>
          <a:endParaRPr lang="es-ES" sz="5200" kern="1200" dirty="0"/>
        </a:p>
      </dsp:txBody>
      <dsp:txXfrm>
        <a:off x="1111021" y="3939158"/>
        <a:ext cx="2771440" cy="1385720"/>
      </dsp:txXfrm>
    </dsp:sp>
    <dsp:sp modelId="{E3F10393-C8D7-44F7-9B69-2846CA0273DF}">
      <dsp:nvSpPr>
        <dsp:cNvPr id="0" name=""/>
        <dsp:cNvSpPr/>
      </dsp:nvSpPr>
      <dsp:spPr>
        <a:xfrm>
          <a:off x="4464464" y="3939158"/>
          <a:ext cx="2771440" cy="13857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smtClean="0"/>
            <a:t>Connotar</a:t>
          </a:r>
          <a:endParaRPr lang="es-ES" sz="5200" kern="1200" dirty="0"/>
        </a:p>
      </dsp:txBody>
      <dsp:txXfrm>
        <a:off x="4464464" y="3939158"/>
        <a:ext cx="2771440" cy="1385720"/>
      </dsp:txXfrm>
    </dsp:sp>
    <dsp:sp modelId="{A55D3FF9-0461-4888-91E8-CF61F90561BE}">
      <dsp:nvSpPr>
        <dsp:cNvPr id="0" name=""/>
        <dsp:cNvSpPr/>
      </dsp:nvSpPr>
      <dsp:spPr>
        <a:xfrm>
          <a:off x="1111021" y="1971435"/>
          <a:ext cx="2771440" cy="13857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err="1" smtClean="0"/>
            <a:t>Roland</a:t>
          </a:r>
          <a:r>
            <a:rPr lang="es-ES" sz="5200" kern="1200" dirty="0" smtClean="0"/>
            <a:t> </a:t>
          </a:r>
          <a:r>
            <a:rPr lang="es-ES" sz="5200" kern="1200" dirty="0" err="1" smtClean="0"/>
            <a:t>Barthes</a:t>
          </a:r>
          <a:endParaRPr lang="es-ES" sz="5200" kern="1200" dirty="0"/>
        </a:p>
      </dsp:txBody>
      <dsp:txXfrm>
        <a:off x="1111021" y="1971435"/>
        <a:ext cx="2771440" cy="1385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33A950-B371-49C7-A3FD-7E00FB0C7068}" type="datetimeFigureOut">
              <a:rPr lang="es-AR"/>
              <a:pPr>
                <a:defRPr/>
              </a:pPr>
              <a:t>04/07/2013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B70913-A732-4FE7-8B8E-A93AA7724AC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6482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82345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114" y="2721398"/>
              <a:ext cx="6857524" cy="141409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2029" y="3276779"/>
              <a:ext cx="6857524" cy="303334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4939" y="3226223"/>
              <a:ext cx="6857524" cy="40444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583" y="3251867"/>
              <a:ext cx="6857524" cy="35315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4585" y="3325869"/>
              <a:ext cx="6857524" cy="205154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568"/>
              <a:ext cx="6857524" cy="2931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3486" y="2721398"/>
              <a:ext cx="6857524" cy="1414097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571" y="3276779"/>
              <a:ext cx="6857524" cy="303334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661" y="3226223"/>
              <a:ext cx="6857524" cy="40444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7983" y="3251867"/>
              <a:ext cx="6857524" cy="35315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015" y="3325869"/>
              <a:ext cx="6857524" cy="205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5991" y="2721398"/>
              <a:ext cx="6857524" cy="1414096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8971" y="3276779"/>
              <a:ext cx="6857524" cy="303334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8815" y="3226223"/>
              <a:ext cx="6857524" cy="40444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6415" y="3325869"/>
              <a:ext cx="6857524" cy="205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568"/>
              <a:ext cx="6857524" cy="2931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417" y="3251867"/>
              <a:ext cx="6857524" cy="353158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015" y="3325869"/>
              <a:ext cx="6857524" cy="205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661" y="3226223"/>
              <a:ext cx="6857524" cy="404446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015" y="3325869"/>
              <a:ext cx="6857524" cy="205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568"/>
              <a:ext cx="6857524" cy="2931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617" y="3251867"/>
              <a:ext cx="6857524" cy="353158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536575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520223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928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928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755" y="3467161"/>
              <a:ext cx="2817812" cy="146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" y="2130426"/>
            <a:ext cx="47879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" y="3733800"/>
            <a:ext cx="47879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8E82-35E2-4DFF-B0E5-87C3560DABBE}" type="datetime1">
              <a:rPr lang="es-AR" smtClean="0"/>
              <a:t>04/07/2013</a:t>
            </a:fld>
            <a:endParaRPr lang="es-AR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Cuello - Restagno Zuccarino - Las TIC en el Aula</a:t>
            </a:r>
            <a:endParaRPr lang="es-AR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6CBA-920D-4306-AAB3-E96D9EB2DDA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339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7FD4-A368-42A3-AF11-33F1DF4EFD41}" type="datetime1">
              <a:rPr lang="es-AR" smtClean="0"/>
              <a:t>04/07/2013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Cuello - Restagno Zuccarino - Las TIC en el Aula</a:t>
            </a: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E049-E35C-4967-BA84-01D1342CD42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149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14980-3C9F-4CA0-9B0E-3263D6AB5097}" type="datetime1">
              <a:rPr lang="es-AR" smtClean="0"/>
              <a:t>04/07/2013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Cuello - Restagno Zuccarino - Las TIC en el Aula</a:t>
            </a: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C1100-2130-49DF-AD43-0FAB9CAA7F3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827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F561-14E8-46F4-BAB1-E31187C5FA5A}" type="datetime1">
              <a:rPr lang="es-AR" smtClean="0"/>
              <a:t>04/07/2013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Cuello - Restagno Zuccarino - Las TIC en el Aula</a:t>
            </a: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009B-B189-4F1A-9629-CC4F0601075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482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82345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112" y="1535992"/>
              <a:ext cx="4505521" cy="1414096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3973" y="2091373"/>
              <a:ext cx="4505521" cy="303334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8937" y="2040817"/>
              <a:ext cx="4505521" cy="40444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581" y="2066461"/>
              <a:ext cx="4505521" cy="35315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8583" y="2140463"/>
              <a:ext cx="4505521" cy="205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4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40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3841" y="2241574"/>
              <a:ext cx="4505521" cy="2931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9488" y="1535992"/>
              <a:ext cx="4505521" cy="1414096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572" y="2091373"/>
              <a:ext cx="4505521" cy="303334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663" y="2040817"/>
              <a:ext cx="4505521" cy="40444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8019" y="2066461"/>
              <a:ext cx="4505521" cy="35315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016" y="2140463"/>
              <a:ext cx="4505521" cy="205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1992" y="1535992"/>
              <a:ext cx="4505521" cy="1414096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4972" y="2091373"/>
              <a:ext cx="4505521" cy="303334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4816" y="2040817"/>
              <a:ext cx="4505521" cy="40444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2416" y="2140463"/>
              <a:ext cx="4505521" cy="205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4840" y="2241574"/>
              <a:ext cx="4505521" cy="2931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418" y="2066461"/>
              <a:ext cx="4505521" cy="353158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016" y="2140463"/>
              <a:ext cx="4505521" cy="205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1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662" y="2040817"/>
              <a:ext cx="4505521" cy="404446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016" y="2140463"/>
              <a:ext cx="4505521" cy="205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574"/>
              <a:ext cx="4505521" cy="2931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618" y="2066461"/>
              <a:ext cx="4505521" cy="353158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906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906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906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621365"/>
            <a:ext cx="899795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95300" y="4463568"/>
            <a:ext cx="899795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06E8-CE7C-45BA-8607-D8DBF3E3DADE}" type="datetime1">
              <a:rPr lang="es-AR" smtClean="0"/>
              <a:t>04/07/2013</a:t>
            </a:fld>
            <a:endParaRPr lang="es-AR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Cuello - Restagno Zuccarino - Las TIC en el Aula</a:t>
            </a:r>
            <a:endParaRPr lang="es-AR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A8C0-AB9D-43B9-BAD5-9C40334A480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7991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8703-1E0B-4033-928E-9D93D1C8BF01}" type="datetime1">
              <a:rPr lang="es-AR" smtClean="0"/>
              <a:t>04/07/2013</a:t>
            </a:fld>
            <a:endParaRPr lang="es-A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Cuello - Restagno Zuccarino - Las TIC en el Aula</a:t>
            </a:r>
            <a:endParaRPr lang="es-A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2D8E-2300-4A0E-A590-4CE17D0F469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6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2088-8186-4360-88A3-94A2AA6BD7B1}" type="datetime1">
              <a:rPr lang="es-AR" smtClean="0"/>
              <a:t>04/07/2013</a:t>
            </a:fld>
            <a:endParaRPr lang="es-A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Cuello - Restagno Zuccarino - Las TIC en el Aula</a:t>
            </a:r>
            <a:endParaRPr lang="es-A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8490-71A6-44DD-A65C-57B781BE099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108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A08A-0265-48F1-BF98-7BDF7C098BF6}" type="datetime1">
              <a:rPr lang="es-AR" smtClean="0"/>
              <a:t>04/07/2013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Cuello - Restagno Zuccarino - Las TIC en el Aula</a:t>
            </a:r>
            <a:endParaRPr lang="es-A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9BBC-4EE9-46F4-B900-BBDFE870AB7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425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4FBD-3D32-40BA-BF2E-55B10098DA6C}" type="datetime1">
              <a:rPr lang="es-AR" smtClean="0"/>
              <a:t>04/07/2013</a:t>
            </a:fld>
            <a:endParaRPr lang="es-A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Cuello - Restagno Zuccarino - Las TIC en el Aula</a:t>
            </a:r>
            <a:endParaRPr lang="es-A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B67F8-F6E4-41BD-A312-4247197B3E6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180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9908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347788" y="3221038"/>
            <a:ext cx="3017837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87337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87337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273051"/>
            <a:ext cx="5943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901952"/>
            <a:ext cx="257556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0" y="3273552"/>
            <a:ext cx="257556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BE37-5C8F-40FF-A08B-71DCEC1512C1}" type="datetime1">
              <a:rPr lang="es-AR" smtClean="0"/>
              <a:t>04/07/2013</a:t>
            </a:fld>
            <a:endParaRPr lang="es-A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Cuello - Restagno Zuccarino - Las TIC en el Aula</a:t>
            </a:r>
            <a:endParaRPr lang="es-A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4C26-D7B6-40DA-B16C-31DDF8AA974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609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9908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347788" y="3221038"/>
            <a:ext cx="3017837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87337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87337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67100" y="381000"/>
            <a:ext cx="602615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02" y="1905000"/>
            <a:ext cx="257556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0" y="3276600"/>
            <a:ext cx="257556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C586-9A0E-4D5E-85D4-3B2B45CA6670}" type="datetime1">
              <a:rPr lang="es-AR" smtClean="0"/>
              <a:t>04/07/2013</a:t>
            </a:fld>
            <a:endParaRPr lang="es-A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Cuello - Restagno Zuccarino - Las TIC en el Aula</a:t>
            </a:r>
            <a:endParaRPr lang="es-A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DABC-B11F-4924-A0F8-C24A3CBE3FD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724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61925" y="136525"/>
            <a:ext cx="9609138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1190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94A080-A775-4E1E-9DDA-9DF85D8BB07C}" type="datetime1">
              <a:rPr lang="es-AR" smtClean="0"/>
              <a:t>04/07/2013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7050" y="6311900"/>
            <a:ext cx="3771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" smtClean="0"/>
              <a:t>Cuello - Restagno Zuccarino - Las TIC en el Aula</a:t>
            </a: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1190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231D0C-A8B5-4585-B4A0-5CAF5A6E2E0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0" r:id="rId2"/>
    <p:sldLayoutId id="2147483738" r:id="rId3"/>
    <p:sldLayoutId id="2147483731" r:id="rId4"/>
    <p:sldLayoutId id="2147483732" r:id="rId5"/>
    <p:sldLayoutId id="2147483733" r:id="rId6"/>
    <p:sldLayoutId id="2147483734" r:id="rId7"/>
    <p:sldLayoutId id="2147483739" r:id="rId8"/>
    <p:sldLayoutId id="2147483740" r:id="rId9"/>
    <p:sldLayoutId id="2147483735" r:id="rId10"/>
    <p:sldLayoutId id="214748373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ticyeducacioncordoba.blogspot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4 CuadroTexto"/>
          <p:cNvSpPr txBox="1">
            <a:spLocks noChangeArrowheads="1"/>
          </p:cNvSpPr>
          <p:nvPr/>
        </p:nvSpPr>
        <p:spPr bwMode="auto">
          <a:xfrm>
            <a:off x="2008188" y="1557338"/>
            <a:ext cx="62753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AR" sz="2800" dirty="0">
                <a:latin typeface="Arial Black" pitchFamily="34" charset="0"/>
              </a:rPr>
              <a:t>Las TIC en el aula</a:t>
            </a:r>
          </a:p>
          <a:p>
            <a:pPr algn="r" eaLnBrk="1" hangingPunct="1"/>
            <a:endParaRPr lang="es-AR" sz="2800" dirty="0">
              <a:latin typeface="Arial Black" pitchFamily="34" charset="0"/>
            </a:endParaRPr>
          </a:p>
          <a:p>
            <a:pPr algn="r" eaLnBrk="1" hangingPunct="1"/>
            <a:endParaRPr lang="es-AR" dirty="0">
              <a:latin typeface="Arial Black" pitchFamily="34" charset="0"/>
            </a:endParaRPr>
          </a:p>
          <a:p>
            <a:pPr algn="r" eaLnBrk="1" hangingPunct="1"/>
            <a:r>
              <a:rPr lang="es-AR" dirty="0">
                <a:latin typeface="Arial Black" pitchFamily="34" charset="0"/>
              </a:rPr>
              <a:t>Encuentro 2</a:t>
            </a:r>
          </a:p>
          <a:p>
            <a:pPr eaLnBrk="1" hangingPunct="1"/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Cuello - Restagno Zuccarino - Las TIC en el Aula</a:t>
            </a:r>
            <a:endParaRPr lang="es-A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mtClean="0">
                <a:solidFill>
                  <a:schemeClr val="tx2"/>
                </a:solidFill>
              </a:rPr>
              <a:t>Cuello - Restagno Zuccarino - Las TIC en el Aula</a:t>
            </a:r>
            <a:endParaRPr lang="es-AR" smtClean="0">
              <a:solidFill>
                <a:schemeClr val="tx2"/>
              </a:solidFill>
            </a:endParaRPr>
          </a:p>
        </p:txBody>
      </p:sp>
      <p:pic>
        <p:nvPicPr>
          <p:cNvPr id="1536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765175"/>
            <a:ext cx="7456487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mtClean="0">
                <a:solidFill>
                  <a:schemeClr val="tx2"/>
                </a:solidFill>
              </a:rPr>
              <a:t>Cuello - Restagno Zuccarino - Las TIC en el Aula</a:t>
            </a:r>
            <a:endParaRPr lang="es-AR" smtClean="0">
              <a:solidFill>
                <a:schemeClr val="tx2"/>
              </a:solidFill>
            </a:endParaRPr>
          </a:p>
        </p:txBody>
      </p:sp>
      <p:pic>
        <p:nvPicPr>
          <p:cNvPr id="16387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836613"/>
            <a:ext cx="7307263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mtClean="0">
                <a:solidFill>
                  <a:schemeClr val="tx2"/>
                </a:solidFill>
              </a:rPr>
              <a:t>Cuello - Restagno Zuccarino - Las TIC en el Aula</a:t>
            </a:r>
            <a:endParaRPr lang="es-AR" smtClean="0">
              <a:solidFill>
                <a:schemeClr val="tx2"/>
              </a:solidFill>
            </a:endParaRPr>
          </a:p>
        </p:txBody>
      </p:sp>
      <p:pic>
        <p:nvPicPr>
          <p:cNvPr id="17411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836613"/>
            <a:ext cx="74549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062412" y="3768729"/>
            <a:ext cx="42986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b="1" dirty="0" smtClean="0">
                <a:latin typeface="Calibri" pitchFamily="34" charset="0"/>
                <a:cs typeface="Calibri" pitchFamily="34" charset="0"/>
              </a:rPr>
              <a:t>Cuello – </a:t>
            </a:r>
            <a:r>
              <a:rPr lang="es-AR" b="1" dirty="0" err="1" smtClean="0">
                <a:latin typeface="Calibri" pitchFamily="34" charset="0"/>
                <a:cs typeface="Calibri" pitchFamily="34" charset="0"/>
              </a:rPr>
              <a:t>Restagno</a:t>
            </a:r>
            <a:r>
              <a:rPr lang="es-AR" b="1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s-AR" b="1" dirty="0" err="1" smtClean="0">
                <a:latin typeface="Calibri" pitchFamily="34" charset="0"/>
                <a:cs typeface="Calibri" pitchFamily="34" charset="0"/>
              </a:rPr>
              <a:t>Zuccarino</a:t>
            </a:r>
            <a:endParaRPr lang="es-AR" b="1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es-AR" b="1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s-AR" b="1" dirty="0" smtClean="0">
                <a:latin typeface="Calibri" pitchFamily="34" charset="0"/>
                <a:cs typeface="Calibri" pitchFamily="34" charset="0"/>
                <a:hlinkClick r:id="rId2"/>
              </a:rPr>
              <a:t>http://ticyeducacioncordoba.blogspot.com</a:t>
            </a:r>
            <a:endParaRPr lang="es-AR" b="1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es-AR" b="1" dirty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s-AR" b="1" dirty="0" smtClean="0">
                <a:latin typeface="Calibri" pitchFamily="34" charset="0"/>
                <a:cs typeface="Calibri" pitchFamily="34" charset="0"/>
              </a:rPr>
              <a:t>2013</a:t>
            </a:r>
            <a:endParaRPr lang="es-A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Cuello - Restagno Zuccarino - Las TIC en el Aula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5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mtClean="0">
                <a:solidFill>
                  <a:schemeClr val="tx2"/>
                </a:solidFill>
              </a:rPr>
              <a:t>Cuello - Restagno Zuccarino - Las TIC en el Aula</a:t>
            </a:r>
            <a:endParaRPr lang="es-AR" smtClean="0">
              <a:solidFill>
                <a:schemeClr val="tx2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317500"/>
            <a:ext cx="52260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mtClean="0">
                <a:solidFill>
                  <a:schemeClr val="tx2"/>
                </a:solidFill>
              </a:rPr>
              <a:t>Cuello - Restagno Zuccarino - Las TIC en el Aula</a:t>
            </a:r>
            <a:endParaRPr lang="es-AR" smtClean="0">
              <a:solidFill>
                <a:schemeClr val="tx2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260350"/>
            <a:ext cx="5113337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mtClean="0">
                <a:solidFill>
                  <a:schemeClr val="tx2"/>
                </a:solidFill>
              </a:rPr>
              <a:t>Cuello - Restagno Zuccarino - Las TIC en el Aula</a:t>
            </a:r>
            <a:endParaRPr lang="es-AR" smtClean="0">
              <a:solidFill>
                <a:schemeClr val="tx2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88913"/>
            <a:ext cx="5329238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mtClean="0">
                <a:solidFill>
                  <a:schemeClr val="tx2"/>
                </a:solidFill>
              </a:rPr>
              <a:t>Cuello - Restagno Zuccarino - Las TIC en el Aula</a:t>
            </a:r>
            <a:endParaRPr lang="es-AR" smtClean="0">
              <a:solidFill>
                <a:schemeClr val="tx2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222250"/>
            <a:ext cx="46021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mtClean="0">
                <a:solidFill>
                  <a:schemeClr val="tx2"/>
                </a:solidFill>
              </a:rPr>
              <a:t>Cuello - Restagno Zuccarino - Las TIC en el Aula</a:t>
            </a:r>
            <a:endParaRPr lang="es-AR" smtClean="0">
              <a:solidFill>
                <a:schemeClr val="tx2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65100"/>
            <a:ext cx="475773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mtClean="0">
                <a:solidFill>
                  <a:schemeClr val="tx2"/>
                </a:solidFill>
              </a:rPr>
              <a:t>Cuello - Restagno Zuccarino - Las TIC en el Aula</a:t>
            </a:r>
            <a:endParaRPr lang="es-AR" smtClean="0">
              <a:solidFill>
                <a:schemeClr val="tx2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88913"/>
            <a:ext cx="4602163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mtClean="0">
                <a:solidFill>
                  <a:schemeClr val="tx2"/>
                </a:solidFill>
              </a:rPr>
              <a:t>Cuello - Restagno Zuccarino - Las TIC en el Aula</a:t>
            </a:r>
            <a:endParaRPr lang="es-AR" smtClean="0">
              <a:solidFill>
                <a:schemeClr val="tx2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818541" y="620688"/>
          <a:ext cx="8346927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692150"/>
            <a:ext cx="7083425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mtClean="0">
                <a:solidFill>
                  <a:schemeClr val="tx2"/>
                </a:solidFill>
              </a:rPr>
              <a:t>Cuello - Restagno Zuccarino - Las TIC en el Aula</a:t>
            </a:r>
            <a:endParaRPr lang="es-A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ja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32</TotalTime>
  <Words>151</Words>
  <Application>Microsoft Office PowerPoint</Application>
  <PresentationFormat>A4 (210 x 297 mm)</PresentationFormat>
  <Paragraphs>26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Calibri</vt:lpstr>
      <vt:lpstr>Arial</vt:lpstr>
      <vt:lpstr>Tw Cen MT</vt:lpstr>
      <vt:lpstr>Arial Black</vt:lpstr>
      <vt:lpstr>Paja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</dc:creator>
  <cp:lastModifiedBy>Cesar</cp:lastModifiedBy>
  <cp:revision>14</cp:revision>
  <dcterms:created xsi:type="dcterms:W3CDTF">2010-02-21T17:23:53Z</dcterms:created>
  <dcterms:modified xsi:type="dcterms:W3CDTF">2013-07-04T15:13:29Z</dcterms:modified>
</cp:coreProperties>
</file>